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9" r:id="rId3"/>
    <p:sldId id="257" r:id="rId4"/>
    <p:sldId id="258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A0B8BB-CF99-4D6D-948B-199D9C923D7B}" type="datetimeFigureOut">
              <a:rPr lang="en-US" smtClean="0"/>
              <a:t>8/4/2009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84DAA5-8394-400A-AEB5-8847B665C15F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A0B8BB-CF99-4D6D-948B-199D9C923D7B}" type="datetimeFigureOut">
              <a:rPr lang="en-US" smtClean="0"/>
              <a:t>8/4/2009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84DAA5-8394-400A-AEB5-8847B665C15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A0B8BB-CF99-4D6D-948B-199D9C923D7B}" type="datetimeFigureOut">
              <a:rPr lang="en-US" smtClean="0"/>
              <a:t>8/4/2009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84DAA5-8394-400A-AEB5-8847B665C15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A0B8BB-CF99-4D6D-948B-199D9C923D7B}" type="datetimeFigureOut">
              <a:rPr lang="en-US" smtClean="0"/>
              <a:t>8/4/2009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84DAA5-8394-400A-AEB5-8847B665C15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A0B8BB-CF99-4D6D-948B-199D9C923D7B}" type="datetimeFigureOut">
              <a:rPr lang="en-US" smtClean="0"/>
              <a:t>8/4/2009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84DAA5-8394-400A-AEB5-8847B665C15F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A0B8BB-CF99-4D6D-948B-199D9C923D7B}" type="datetimeFigureOut">
              <a:rPr lang="en-US" smtClean="0"/>
              <a:t>8/4/2009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84DAA5-8394-400A-AEB5-8847B665C15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A0B8BB-CF99-4D6D-948B-199D9C923D7B}" type="datetimeFigureOut">
              <a:rPr lang="en-US" smtClean="0"/>
              <a:t>8/4/2009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84DAA5-8394-400A-AEB5-8847B665C15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A0B8BB-CF99-4D6D-948B-199D9C923D7B}" type="datetimeFigureOut">
              <a:rPr lang="en-US" smtClean="0"/>
              <a:t>8/4/2009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84DAA5-8394-400A-AEB5-8847B665C15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A0B8BB-CF99-4D6D-948B-199D9C923D7B}" type="datetimeFigureOut">
              <a:rPr lang="en-US" smtClean="0"/>
              <a:t>8/4/2009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84DAA5-8394-400A-AEB5-8847B665C15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A0B8BB-CF99-4D6D-948B-199D9C923D7B}" type="datetimeFigureOut">
              <a:rPr lang="en-US" smtClean="0"/>
              <a:t>8/4/2009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84DAA5-8394-400A-AEB5-8847B665C15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A0B8BB-CF99-4D6D-948B-199D9C923D7B}" type="datetimeFigureOut">
              <a:rPr lang="en-US" smtClean="0"/>
              <a:t>8/4/2009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F084DAA5-8394-400A-AEB5-8847B665C15F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CA0B8BB-CF99-4D6D-948B-199D9C923D7B}" type="datetimeFigureOut">
              <a:rPr lang="en-US" smtClean="0"/>
              <a:t>8/4/2009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F084DAA5-8394-400A-AEB5-8847B665C15F}" type="slidenum">
              <a:rPr lang="en-US" smtClean="0"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914400"/>
            <a:ext cx="7772400" cy="4267199"/>
          </a:xfrm>
        </p:spPr>
        <p:txBody>
          <a:bodyPr>
            <a:normAutofit/>
          </a:bodyPr>
          <a:lstStyle/>
          <a:p>
            <a:r>
              <a:rPr lang="en-US" sz="3600" dirty="0" smtClean="0"/>
              <a:t>My research recently Switched Topics from the effects of brain-based education in the classroom to researching What learning theories are important for today’s learner and educators to create an engaging environment. </a:t>
            </a:r>
            <a:endParaRPr lang="en-US" sz="3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5410200"/>
            <a:ext cx="6400800" cy="990600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EDUC 520 </a:t>
            </a:r>
          </a:p>
          <a:p>
            <a:r>
              <a:rPr lang="en-US" dirty="0" smtClean="0"/>
              <a:t>Research  Project</a:t>
            </a:r>
          </a:p>
          <a:p>
            <a:r>
              <a:rPr lang="en-US" dirty="0" smtClean="0"/>
              <a:t>By: Stefanie Stockton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Thesis Sentence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are some existing theories that support the creation of an engaging learning environment?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Why research learning theories?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As an educator we need to be knowledgeable on the various learning theories.</a:t>
            </a:r>
          </a:p>
          <a:p>
            <a:r>
              <a:rPr lang="en-US" dirty="0" smtClean="0"/>
              <a:t>Learning theories help educators see the research behind how children learn.</a:t>
            </a:r>
          </a:p>
          <a:p>
            <a:r>
              <a:rPr lang="en-US" dirty="0" smtClean="0"/>
              <a:t>After researching these learning theories, I will analyze how they collaborate with learning and ultimately will help educators to create an engaging learning environment.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Research Questions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learning theories are important for today’s learner and for us as educator’s?</a:t>
            </a:r>
          </a:p>
          <a:p>
            <a:r>
              <a:rPr lang="en-US" dirty="0" smtClean="0"/>
              <a:t>What does an engaging environment look like and feel like?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Potential 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Research learning theories</a:t>
            </a:r>
          </a:p>
          <a:p>
            <a:pPr lvl="1"/>
            <a:r>
              <a:rPr lang="en-US" dirty="0" smtClean="0"/>
              <a:t>Piaget, Gardner, Erikson, Vygtoski and Bruner</a:t>
            </a:r>
          </a:p>
          <a:p>
            <a:pPr lvl="3"/>
            <a:r>
              <a:rPr lang="en-US" dirty="0" smtClean="0"/>
              <a:t>State characteristics involved with them (ex. Environment, problem solving, student choice etc.</a:t>
            </a:r>
            <a:endParaRPr lang="en-US" dirty="0" smtClean="0"/>
          </a:p>
          <a:p>
            <a:pPr lvl="3">
              <a:buNone/>
            </a:pPr>
            <a:endParaRPr lang="en-US" dirty="0" smtClean="0"/>
          </a:p>
          <a:p>
            <a:pPr lvl="2"/>
            <a:r>
              <a:rPr lang="en-US" dirty="0" smtClean="0"/>
              <a:t> Define what an engaging learning environment looks like.</a:t>
            </a:r>
          </a:p>
          <a:p>
            <a:pPr lvl="2"/>
            <a:r>
              <a:rPr lang="en-US" dirty="0" smtClean="0"/>
              <a:t>Lastly design and develop an engaging lesson .</a:t>
            </a:r>
          </a:p>
          <a:p>
            <a:pPr lvl="1"/>
            <a:endParaRPr lang="en-US" dirty="0" smtClean="0"/>
          </a:p>
          <a:p>
            <a:pPr lvl="1">
              <a:buNone/>
            </a:pPr>
            <a:endParaRPr lang="en-US" dirty="0" smtClean="0"/>
          </a:p>
          <a:p>
            <a:pPr lvl="4"/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26</TotalTime>
  <Words>190</Words>
  <Application>Microsoft Office PowerPoint</Application>
  <PresentationFormat>On-screen Show (4:3)</PresentationFormat>
  <Paragraphs>30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Flow</vt:lpstr>
      <vt:lpstr>My research recently Switched Topics from the effects of brain-based education in the classroom to researching What learning theories are important for today’s learner and educators to create an engaging environment. </vt:lpstr>
      <vt:lpstr>Thesis Sentence</vt:lpstr>
      <vt:lpstr>Why research learning theories?</vt:lpstr>
      <vt:lpstr>Research Questions</vt:lpstr>
      <vt:lpstr>Potential Outline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My research recently Switched Topics from the effects of brain-based education in the classroom to researching What learning theories are important for today’s learner and educators to create an engaging environment. </dc:title>
  <dc:creator>Stockton</dc:creator>
  <cp:lastModifiedBy>Stockton</cp:lastModifiedBy>
  <cp:revision>6</cp:revision>
  <dcterms:created xsi:type="dcterms:W3CDTF">2009-08-05T05:14:42Z</dcterms:created>
  <dcterms:modified xsi:type="dcterms:W3CDTF">2009-08-05T05:41:12Z</dcterms:modified>
</cp:coreProperties>
</file>